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0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A802-A11F-8F45-9DDC-00704286BD92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B1AA4-C4D4-E742-ABC3-A89A0FF00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B1AA4-C4D4-E742-ABC3-A89A0FF00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8EC95F-FD6D-0F48-8CD7-1F758233692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990237-AD1D-BE4E-BDC6-A3B153F67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025"/>
            <a:ext cx="7772400" cy="1908175"/>
          </a:xfrm>
        </p:spPr>
        <p:txBody>
          <a:bodyPr/>
          <a:lstStyle/>
          <a:p>
            <a:r>
              <a:rPr lang="en-US" dirty="0" err="1" smtClean="0"/>
              <a:t>Stradbally</a:t>
            </a:r>
            <a:r>
              <a:rPr lang="en-US" dirty="0" smtClean="0"/>
              <a:t> Hall</a:t>
            </a:r>
            <a:br>
              <a:rPr lang="en-US" dirty="0" smtClean="0"/>
            </a:br>
            <a:r>
              <a:rPr lang="en-US" dirty="0" smtClean="0"/>
              <a:t>Cosby Family</a:t>
            </a:r>
            <a:endParaRPr lang="en-US" dirty="0"/>
          </a:p>
        </p:txBody>
      </p:sp>
      <p:pic>
        <p:nvPicPr>
          <p:cNvPr id="5" name="Picture 4" descr="Stradbally-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2832100"/>
            <a:ext cx="6032500" cy="349250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Paintball </a:t>
            </a:r>
            <a:endParaRPr lang="en-US" dirty="0"/>
          </a:p>
        </p:txBody>
      </p:sp>
      <p:pic>
        <p:nvPicPr>
          <p:cNvPr id="4" name="Content Placeholder 3" descr="Menu-item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15" y="1609725"/>
            <a:ext cx="6491769" cy="4846638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Supershot</a:t>
            </a:r>
            <a:r>
              <a:rPr lang="en-US" dirty="0" smtClean="0"/>
              <a:t> paintball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Supershot</a:t>
            </a:r>
            <a:r>
              <a:rPr lang="en-US" dirty="0"/>
              <a:t> Paintball </a:t>
            </a:r>
            <a:r>
              <a:rPr lang="en-US" dirty="0" err="1"/>
              <a:t>Stradbally</a:t>
            </a:r>
            <a:r>
              <a:rPr lang="en-US" dirty="0"/>
              <a:t> is based on the </a:t>
            </a:r>
            <a:r>
              <a:rPr lang="en-US" dirty="0" err="1"/>
              <a:t>Stradbally</a:t>
            </a:r>
            <a:r>
              <a:rPr lang="en-US" dirty="0"/>
              <a:t> Hall estate</a:t>
            </a:r>
            <a:r>
              <a:rPr lang="en-US" dirty="0" smtClean="0"/>
              <a:t>.</a:t>
            </a:r>
          </a:p>
          <a:p>
            <a:r>
              <a:rPr lang="en-US" dirty="0"/>
              <a:t>The course makes excellent use of the surrounding woodlands and terrain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four game areas at </a:t>
            </a:r>
            <a:r>
              <a:rPr lang="en-US" dirty="0" err="1" smtClean="0"/>
              <a:t>supershot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Equestrian</a:t>
            </a:r>
            <a:endParaRPr lang="en-US" dirty="0"/>
          </a:p>
        </p:txBody>
      </p:sp>
      <p:pic>
        <p:nvPicPr>
          <p:cNvPr id="4" name="Content Placeholder 3" descr="181758_155674881153597_8246995_n-300x22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143000"/>
            <a:ext cx="6827308" cy="5120481"/>
          </a:xfr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Stradbally</a:t>
            </a:r>
            <a:r>
              <a:rPr lang="en-US" dirty="0" smtClean="0"/>
              <a:t> Equestrian </a:t>
            </a:r>
            <a:r>
              <a:rPr lang="en-US" dirty="0"/>
              <a:t>C</a:t>
            </a:r>
            <a:r>
              <a:rPr lang="en-US" dirty="0" smtClean="0"/>
              <a:t>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Adults, Children, Individuals and Small to Large Groups can be accommodated in these fun activities</a:t>
            </a:r>
            <a:r>
              <a:rPr lang="en-US" dirty="0" smtClean="0"/>
              <a:t>.</a:t>
            </a:r>
          </a:p>
          <a:p>
            <a:r>
              <a:rPr lang="en-US" dirty="0"/>
              <a:t>Trekking, Hacking &amp; Cross Country </a:t>
            </a:r>
            <a:r>
              <a:rPr lang="en-US" dirty="0" smtClean="0"/>
              <a:t>Course</a:t>
            </a:r>
          </a:p>
          <a:p>
            <a:r>
              <a:rPr lang="en-US" dirty="0"/>
              <a:t>The fields, streams and woods on the estate excite the most intrepid trekker! 6-10 mile options. Safety Equipment supplied and max 6 in a group.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smtClean="0"/>
              <a:t>Steam train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												Electric Picnic</a:t>
            </a:r>
          </a:p>
          <a:p>
            <a:r>
              <a:rPr lang="en-US" dirty="0" err="1" smtClean="0"/>
              <a:t>Stradbally</a:t>
            </a:r>
            <a:r>
              <a:rPr lang="en-US" dirty="0" smtClean="0"/>
              <a:t> steam rally</a:t>
            </a:r>
          </a:p>
          <a:p>
            <a:r>
              <a:rPr lang="en-US" dirty="0" smtClean="0"/>
              <a:t>Point to point</a:t>
            </a:r>
          </a:p>
        </p:txBody>
      </p:sp>
      <p:pic>
        <p:nvPicPr>
          <p:cNvPr id="4" name="Picture 3" descr="body-and-soul-st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571999"/>
            <a:ext cx="3048000" cy="1608137"/>
          </a:xfrm>
          <a:prstGeom prst="rect">
            <a:avLst/>
          </a:prstGeom>
        </p:spPr>
      </p:pic>
      <p:pic>
        <p:nvPicPr>
          <p:cNvPr id="5" name="Picture 4" descr="168713_157016474348392_1484947_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34620"/>
            <a:ext cx="2667000" cy="1559517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inside rooms of </a:t>
            </a:r>
            <a:r>
              <a:rPr lang="en-US" dirty="0" err="1" smtClean="0"/>
              <a:t>Stradbally</a:t>
            </a:r>
            <a:r>
              <a:rPr lang="en-US" dirty="0" smtClean="0"/>
              <a:t> Hall</a:t>
            </a:r>
            <a:endParaRPr lang="en-US" dirty="0"/>
          </a:p>
        </p:txBody>
      </p:sp>
      <p:pic>
        <p:nvPicPr>
          <p:cNvPr id="4" name="Content Placeholder 3" descr="img_13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00200"/>
            <a:ext cx="5638800" cy="4876800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1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74638"/>
            <a:ext cx="8686800" cy="6278562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13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604"/>
            <a:ext cx="8458200" cy="6492434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3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010"/>
            <a:ext cx="8458200" cy="6853990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venir Next Condensed Demi Bold"/>
                <a:cs typeface="Avenir Next Condensed Demi Bold"/>
              </a:rPr>
              <a:t>Activities at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Avenir Next Condensed Demi Bold"/>
                <a:cs typeface="Avenir Next Condensed Demi Bold"/>
              </a:rPr>
              <a:t>Stradbally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venir Next Condensed Demi Bold"/>
                <a:cs typeface="Avenir Next Condensed Demi Bold"/>
              </a:rPr>
              <a:t> Hall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ishing</a:t>
            </a:r>
            <a:endParaRPr lang="en-US" dirty="0"/>
          </a:p>
        </p:txBody>
      </p:sp>
      <p:pic>
        <p:nvPicPr>
          <p:cNvPr id="4" name="Content Placeholder 3" descr="07-300x2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828800"/>
            <a:ext cx="5562600" cy="4171950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Stradbally</a:t>
            </a:r>
            <a:r>
              <a:rPr lang="en-US" dirty="0" smtClean="0"/>
              <a:t> lake.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Stradbally</a:t>
            </a:r>
            <a:r>
              <a:rPr lang="en-US" dirty="0" smtClean="0"/>
              <a:t> lake is stocked with brown trout.</a:t>
            </a:r>
          </a:p>
          <a:p>
            <a:r>
              <a:rPr lang="en-US" dirty="0" smtClean="0"/>
              <a:t>There are no spinners allowed in </a:t>
            </a:r>
            <a:r>
              <a:rPr lang="en-US" dirty="0" err="1" smtClean="0"/>
              <a:t>stradbally</a:t>
            </a:r>
            <a:r>
              <a:rPr lang="en-US" dirty="0" smtClean="0"/>
              <a:t> lake just hooks.</a:t>
            </a:r>
          </a:p>
          <a:p>
            <a:r>
              <a:rPr lang="en-US" dirty="0" smtClean="0"/>
              <a:t>The lake is for fly and worm fishing.</a:t>
            </a:r>
            <a:endParaRPr lang="en-US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Stradbally</a:t>
            </a:r>
            <a:r>
              <a:rPr lang="en-US" dirty="0" smtClean="0"/>
              <a:t> Hall weddings.</a:t>
            </a:r>
            <a:endParaRPr lang="en-US" dirty="0"/>
          </a:p>
        </p:txBody>
      </p:sp>
      <p:pic>
        <p:nvPicPr>
          <p:cNvPr id="4" name="Content Placeholder 3" descr="wedding_carria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76400"/>
            <a:ext cx="4853776" cy="369499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146</Words>
  <Application>Microsoft Office PowerPoint</Application>
  <PresentationFormat>On-screen Show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Stradbally Hall Cosby Family</vt:lpstr>
      <vt:lpstr>The inside rooms of Stradbally Hall</vt:lpstr>
      <vt:lpstr>Slide 3</vt:lpstr>
      <vt:lpstr>Slide 4</vt:lpstr>
      <vt:lpstr>Slide 5</vt:lpstr>
      <vt:lpstr>Slide 6</vt:lpstr>
      <vt:lpstr>Fishing</vt:lpstr>
      <vt:lpstr>Stradbally lake.</vt:lpstr>
      <vt:lpstr>Stradbally Hall weddings.</vt:lpstr>
      <vt:lpstr>Paintball </vt:lpstr>
      <vt:lpstr>Supershot paintball</vt:lpstr>
      <vt:lpstr>Equestrian</vt:lpstr>
      <vt:lpstr>Stradbally Equestrian Centre</vt:lpstr>
      <vt:lpstr>Other activities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Stradbally Hall Cosby Family</dc:title>
  <dc:creator>Annette O'Shea</dc:creator>
  <cp:lastModifiedBy>User2</cp:lastModifiedBy>
  <cp:revision>14</cp:revision>
  <dcterms:created xsi:type="dcterms:W3CDTF">2014-01-28T13:10:20Z</dcterms:created>
  <dcterms:modified xsi:type="dcterms:W3CDTF">2014-03-07T14:46:57Z</dcterms:modified>
</cp:coreProperties>
</file>